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81" d="100"/>
          <a:sy n="81"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463308"/>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00720" y="1236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586371"/>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68014"/>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697916" y="2502737"/>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Tree>
    <p:extLst>
      <p:ext uri="{BB962C8B-B14F-4D97-AF65-F5344CB8AC3E}">
        <p14:creationId xmlns:p14="http://schemas.microsoft.com/office/powerpoint/2010/main" val="3514075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1684</TotalTime>
  <Words>3348</Words>
  <Application>Microsoft Office PowerPoint</Application>
  <PresentationFormat>宽屏</PresentationFormat>
  <Paragraphs>271</Paragraphs>
  <Slides>37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quote-cjk-patch</vt:lpstr>
      <vt:lpstr>SimSong</vt:lpstr>
      <vt:lpstr>等线</vt:lpstr>
      <vt:lpstr>等线 Light</vt:lpstr>
      <vt:lpstr>宋体</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402</cp:revision>
  <dcterms:created xsi:type="dcterms:W3CDTF">2025-08-14T07:06:40Z</dcterms:created>
  <dcterms:modified xsi:type="dcterms:W3CDTF">2025-10-30T05:18:46Z</dcterms:modified>
</cp:coreProperties>
</file>